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txt" ContentType="application/tx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media/image8.txt>&#65533;&#65533;&#65533;&#65533; JFIF      &#65533;&#65533; Ocad$Rev: 20193 $         &#65533;&#65533; &#65533; 		
 $.' ",#(7),01444'9=82<.342	     @@@@@@@@@@@@@@@@@@@@@@@@@@@@@@@@@@@@@@@@@@@@@@@@@&#65533;&#65533; &#65533; " &#65533;&#65533; |                             !A"1aQRq&#65533;&#65533;B#&#65533;          !AQ12B&#65533;&#65533;   ? &#65533;&#65533;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&#65533;    4 h                                                                                            thC &#65533;&#65533;&#65533;h&#65533;                                                                                        0&#65533;CXEI&#65533;q	x&#65533;&#65533;&#351;&#65533;'&#65533;*&#65533;c&#65533;&#65533;)&#65533;<Wx&#65533;0&#65533;&#65533;&#65533;3&&#65533;@P                                                                                     Y&#65533;*&#609;}V&#65533;6&#65533;&#65533;&#65533;>_Q&#65533;EqM&#65533;f~&#65533;e&#65533;&#65533;z&#65533;&#65533;\&#65533;&#65533;)&#65533;&#65533;&#65533;L&#65533;&#65533;#&#65533;&#65533;2&#65533;&#65533;j&#65533;&#65533;&#65533;&#65533;&#65533;&#65533;91o&#65533;;&#65533;Oa]&#65533;Y&#65533;&#65533;w&#65533;&#65533;&#7697;]&#65533;T&#65533;&#1266;&#65533;P                                                                                      f!&#65533;bA&#65533;&#487;&#65533;&#65533;&#65533;o&#65533;&#65533;z}&#65533;&#1849;N&#65533;X&#65533;&#65533;&#65533;&#65533;=&#65533;&#166;Kc&#65533;&#65533;r&#65533;ye&#65533;&#65533;&#65533;&#65533;h&#65533;&#1324;&#65533;&#65533;i&#65533;&#65533;&#65533;&#65533;X&#65533;&#65533;&#65533;&#65533;&#65533;<jc&#65533;]G&#65533;&#65533;s&#463;&#65533;q&#65533;&#65533;&#65533;;&#65533;jO&#65533;+&#65533;&#65533;&#65533;&#65533;t&#65533;&#65533;a&#65533;&#65533;&#65533;&#65533;&#65533;ts}&#65533;&#65533;&#65533;~5&#65533;1&#65533;I&#65533;&#65533;&#65533;?(&#65533;&#65533;&#65533;&#65533;h&#65533;&#1527;&#65533;&#65533;&#65533;&#65533;wo&#65533;&#851;_&#705;&#65533;Dn]q&#65533;&#65533;M+&#65533;Yuk P                                                                                     a&#65533;&#65533;&#65533;&#65533;Y}{&#65533;&#65533;&#65533;1&#65533;&#65533;&#65533;&#65533;&#65533;&#65533;&#65533;&#65533;u[&#65533;>&#65533;jZ&#65533;8rc&#65533;&#65533;&#2019;&#65533;q&#65533;&#65533;_|=M&#65533;3&#1725;&#65533;J&#65533;&#1487;&#65533;&#65533;&#65533;wFV&o_&#65533;&#65533;&#65533;a&#65533;&#65533;i&#65533;&#65533;&#824;&#65533;&#65533;&#65533;&#65533;&#65533;|&#65533;&#65533;]&#1610;&#65533;&#65533;&#65533;&#65533;&#65533;&#65533;_)&#65533;&#65533;(&#65533;&#65533;&#65533;&#65533;c&#65533;}&#65533;&#65533;&#65533;&#65533;9.&#65533;&#65533;FL&#65533;5;&#65533;&#65533;&#65533;v&#65533;&#65533;&#65533;*r^&#65533;&#65533; /##&#65533;$o&#65533;5n&#65533;m&#65533;9G`                                                                                      fJ&#65533;q&#65533;s&#65533;5;j&#65533;lI&#65533;&#65533;:>&#65533;&#1458;a&#1453;.&#65533;v&#65533;&#65533;&#65533;&#704;&#65533;&#65533;df&#65533;&#65533;&#65533;&#65533;7&#65533;&#65533;r&#65533;&#65533;-&#65533;bm.w&#65533;&#65533;g&&#65533;&#65533;&#796;&#65533;&#65533;&#65533;Wkl&#65533;&#65533;8&#1277;&#65533;&#65533;&#65533;WH&#1461;T&#1709;&#65533;UE&#5524;&#65533;&#65533;0                                                                                      'T&#65533;J.&#65533;&#65533;&#65533;%(&#65533;B&#1556;&#65533;&#65533;RTOb0&#919;c&&#65533;bPbT&#65533;&#65533;3]&#65533;&#65533;&#65533;U&#65533;[3T~&#65533;+[R6>&#65533;8&#845;}]&#65533;&#65533;&#65533;*&#65533;f&#65533;&#65533;T@OH&#65533;&#1120;`                                                                               N&#65533;&#65533;&#65533;j&#65533;&#65533;&#65533;&#65533;&#65533;&#65533;&#65533;S&#65533;&#65533;t&#65533;&#65533;&#65533;&#65533;bX&#65533;&#65533;jWH&#65533;&#65533;O&#65533;(&#65533;&#65533; &#65533;^,&#65533;x%M.&#65533;}?&#65533;F&#962;3Y4m&#65533;4Fh&#1626;#4&#65533;F&#65533;&#65533;M3YB&#65533;45&#65533;&#65533;/&#65533;&#65533;)&#65533;j&#65533;&#406;&#65533;#0L#0&#65533;&#65533;P&#65533;                                                                             &#65533;]YSj&#65533;&#65533;VD&#65533;&#65533;&#65533;l&#65533;1T&#65533;li&#65533;&#65533;&#65533;&#65533;EWB1U&#65533;&#65533;QE&#65533;&#65533;&#65533;&#65533;Fb&#65533;&#65533;&#65533;N1@5|&#65533;6&#65533;&#65533;&#65533;&#65533;&#65533;h&#65533;6'vp&#65533;&#65533;&#65533;E6&#1114;!4n[&#65533;Q&#65533;&#65533;&#65533;j&#1818;)&#65533;+V&#1028;&#65533;f&#65533;Uj&#65533;&#65533;D&#65533;+&&#65533;T%&#65533;                                                                             e%ZU&#65533;_&#65533;%MedL&#65533;+&#65533;+aE%}UV&#1448;&#65533;&#1197;&#1419;&#65533;&#65533;c&#65533;3&#65533;&#65533;&#65533;&#65533;&#1981;	&#65533;&#65533;L&#65533;&#65533;&#65533;&#1981;=?&#65533;&#65533;&#65533;&#65533;8&#65533;gS5&#65533;&#65533;&#65533; &#281;&#65533;Fxs&#65533;;&#65533;t&#65533;&#65533;I~&#2039;&#65533;O&#65533;"m&#65533;&#1739;&#65533;S~<&#65533; &#65533;7B&#65533;&#65533;&#65533;&#65533;&#65533;z]&#65533;&#65533;&#65533;Z&NZ&#65533;&#65533;&#65533;_&#65533;&#65533;&#280;&#65533;&#6231;&#65533;o2&#65533;U5n&#65533;^&#65533;&#65533;&#65533;&#1340;(&#65533;6&#65533;{&#65533;b&#65533;&#65533;VY	b&#65533;&#65533;E)E @                                                                          a&#65533;VVUEeudE&#65533;lQ&#65533;F&#65533;6&#65533;V&#65533;8mc&#65533;&#65533;1&#65533;z|{j1j&#65533;>	&#65533;z{&#65533;&#65533;1&#65533;_N&#65533;M&#65533;&#65533;&#65533;E&#65533;o&#65533;&#65533;&#65533;&#872;t&#65533;&#65533;6&#65533;&#65533;&#65533;p&#65533;~}n&#65533;&#65533;&#65533;th&#65533;bf&#65533;&#65533;p&#65533;&#65533;_l1j&#13015;&#65533;&#65533;#&#27367;&#65533;V&#65533;&#65533;b&#65533;&#65533;&#65533;u&#65533;=&#65533;&#65533;8&#65533;OnD&#65533;&#65533;s}K&#65533;&#65533;&#65533;&#65533;&#65533;&#65533;Y&#65533;V0&#65533;&#65533;p1&#65533;&#65533;&#65533;&#65533;9}c,/&#65533;&#65533;&#65533;&#65533;&#65533;g&#65533;&#65533;+&#65533;&#65533;&#65533;7&#65533;}&#1016;:'&#65533;&#65533;Q&#65533;&#65533;&#65533;&#1254;&#65533;&#65533;&#65533;&#65533;&#65533;&#65533;r&#65533;p&#65533;&#65533;&#65533;&#65533;jd&#65533;&#65533;&#65533;&#65533;&#65533;&#65533;^Xs&#65533;YZY!&#65533;&#65533;yZ&#65533;&#65533;&#333;&#429;&#65533;\&#65533;&#65533;&#65533;3V+&#65533;Y&#65533;h                                                                             *&#65533;&#65533;&#65533;[PlQ&#65533;&#65533;&#65533;Im&#65533;t&#65533;&#1505;&#65533;&#65533;&#65533;&#171475;&#65533;&#65533;{<&#65533;5?ny;&#65533;&#395;Z&#65533;&#65533;S&#65533;&#65533;&#65533;ZN&#65533;9&#65533;&#65533;&#65533; &#65533;&#65533;}&#65533;&#65533;k&#65533;&#65533;<u6&#65533;?z{Xq&#65533;:DD&2&#65533;=&#65533;0&#65533; &#65533;4:&#65533;&#65533;q[q&#65533;&#65533;Wt&#65533;&#65533;&#65533;P&#65533;H&#65533;go&#65533;w&#65533;(&#65533;&#65533;#&#65533;&#65533;&#65533;.&#65533;mx&#65533;&#65533;&#65533;+&#65533;=G&#65533;oO7&#743;&#65533;&#65533;&#65533;&#65533;9-&#65533;8yk&#65533;e&#65533;hld&#65533;&#1534;&#65533;:&#65533;^&#65533;&#65533;M&#65533;&#65533;E&#65533;R&#65533;,&#65533; @                                                                            &#65533;&#65533;UX]X&#65533;m&#8629;!&#65533;&#65533;&#65533;&#65533;o&#65533;&#65533;{|&#65533;&#65533;&#65533;_&#65533;n&#65533;&#65533;.u&#65533;&#1916;y&#65533;&#65533;.&#65533;x&#65533;4&#65533;&#968;&#65533;<&#65533;&#65533;&#65533;&#65533;{s&#65533;&#65533;&#65533;&#65533;&#65533;&#838;&#65533;&#65533;<&#65533;/;vB8&#65533;&#65533;)&#65533;S&#65533;J&#65533;&#65533;&#65533;&#65533;I&#65533;&_<&#65533;&#65533;10&#65533;9&#65533;&#65533;1&#65533;m&#65533;&#65533;&#65533;&#65533;&#65533;&#1143;&#65533;&#65533;7&#65533;&#65533;&#65533;&#65533;&#65533;&#65533;&#65533;c&#65533;bbmg/&#591;&#737;&#65533;w&#1901;&#65533;&#65533;&#65533;#&#65533;&#65533;&#65533;&#65533;.&#65533;s&#65533;&#65533;&#65533;{&#65533;&#65533;&#65533;o2&#65533;&#65533;Gx&#65533;&#65533;l&#65533;&#65533;.&#65533;[QdR&#65533;)T                                                                             N&#65533;&#65533;z&#65533;&#65533;&#65533;l&#65533;M&#65533;mJKg&#65533;&#65533;V&#65533;)&#65533;=.5&#65533;&#65533;&#65533;&#7754;&#58547;]_J&#65533;&#65533;&#1982;&#65533;K&#65533;&#935;Z&#65533;n&#974;&#65533;&#65533;6&#65533;n&#65533;&#65533;&#65533;I&#65533;&#65533;&#65533;&#65533;]6[&#65533;&#65533;/6?~&#65533;&#65533;kz&#511;R&#65533;b&#65533;>&#65533;_4&#65533;{&#65533;E&#65533;&#65533;8&#65533;R&#65533;&#1453;'S&#65533;Yw&#65533;&#65533;&#65533; 9=&#65533;Z&#65533;&#65533;t&#65533;&#65533;&#65533;&#65533;&#65533;&#65533;&#65533;}&#65533;&#65533;&#65533;&#65533;&#65533;(&#65533;&#558;?&#65533;m^GQ&#65533;&#65533;R&#65533;z&#65533;]&#65533;{&#65533;&#65533;m&#65533;&#65533;&#65533;r&#65533;&#65533;&#65533;&#65533;&#65533;&#65533;&#65533;&#65533;&#65533;&#1466;&#65533;iK&#65533;&#65533;&#65533;.&#65533;&#65533; ;&#65533;r&#65533;&#65533;&#65533;n&#65533;&#65533;'&#65533;y&#65533;3>&#65533;s&#65533;x&#65533;&#65533;&#65533;&#65533;&#65533;&#65533;&#65533;W&#65533;&#65533;&#633;&#65533;o#4&#65533;m&#65533;&#65533;w&#65533;h&#65533;&#65533;&#65533;y&#65533;&#65533;&#65533;&#65533;&#1343;&#65533;k%&#65533;&#65533;%&#65533;&#65533;&#65533;(&#65533;&#65533;&#65533;&#65533;&#65533;^&#65533;&#65533;[&#65533;&#65533;2&#65533;U @                                                                            &#65533;&#1707;&#65533;p"&#65533;Kb&#65533;&#1452;&#65533;&#65533;&#65533;nc&#65533;j&#65533;h&#65533;f&#65533;m+G&#65533;&#65533;&#65533;&#65533;^&#65533;n&#65533;&#471;N&#65533;|&#65533;e<&#65533;nV&#65533;5&#65533;&#65533;&#65533;&#65533;&#65533;u&#65533;&#65533;&#65533;&#65533;r&#65533;&#65533;&#65533;o&#65533;&#65533;3]j&#997;&#65533;&#65533;z&#65533;/'&#65533;&#65533;&#65533;&#65533;&#65533;&#65533;&#65533;)m_&#65533;&#65533;&#65533;&#65533;&#65533; &#65533;&#65533;&#65533;ui&#65533;&#65533;&#65533;&#65533;'&#65533;&#65533;&#65533;a&#65533;|&#65533;&#65533;&#65533;;&#65533;&#65533;wrL&#65533;&#65533;Y&#65533;u&#65533;7&#65533;&#862;n&#65533;3&#65533;&#65533;&#65533;&#65533;9&#1463;&#65533;&#65533;?>8X&#65533;=;w&#65533;&#985;&#2039;&#65533;&#65533;&#1013;Yy&#2038;&#65533;&#65533;&#65533;|&#65533;~;{1&#65533;&#65533;k&#65533;&#65533;Y&#65533;YM&#65533;&#65533;&#65533;|&#65533;&#65533;!&#65533;Z&#65533;&#65533;&#65533;&#65533;&#65533;&#65533;&#65533;&#65533;-X&#65533;&#65533;,&#65533;&#677;&#65533;&#65533;W,%0&#65533;* &#65533;                                                                           @&#65533;P&#65533;!	D&#65533;&#65533;&#65533;&#65533;&#65533;^%ee&#65533;&#65533;&#65533;Y}n&#1261;&#65533;&#65533;&#65533;&#65533;t&#1901;&#65533;E&#65533;U&#562;25&#65533;&#65533;\&#65533;&#65533;&#65533;&#65533;&#65533;&#65533;O&#65533;q&#65533;&#65533;&#65533;3&#65533;&#65533;&#65533;&#1489;?&#65533;_&#65533;g&#65533;y&#65533;W&#65533;&#65533;e&#65533;I&#65533;Y&#65533;7&#65533;ee&#65533;&#65533;i&#65533;Yc&#65533;~&#65533;&#65533;&#1368;.&#65533;Ev&#65533;&#65533;&#65533;&#65533;dq&#65533;&&#65533;J&#65533;Uk&#65533;ZU&#65533;&#1643;&#65533;&#65533;Sif&#65533;Wif&#1442;&#65533;&#65533;S&#65533;&#65533;,UFPNPE                                                                            &#65533;`&#65533;bY-&#65533;&#65533;3&#65533;&#65533;&#65533;&#563;^%(&#65533;R&#65533;b,&#65533;dkE&#65533;&#65533;5&#65533;&#65533;J2KV.&#65533;\&#65533;i&#65533;&#65533;$&#65533;&#65533;&#65533;&#65533;&#65533;&#65533;&#65533;&#65533;6>&#65533;&#65533;&#65533;&#65533;&#65533;&#65533;&#1637;&#65533;&#65533;&#550;n&#65533;&#65533;K&#65533;&#65533;M&#65533;&#65533;&#65533;6KZJe	&#65533;&&#65533;&#65533;&#54948;&#65533;#)U&#65533;E)&#65533;P                                                                              f%&#65533;Y&#65533;JD&#1698;F&#65533;&#1649;S&#65533;f,&#65533;M&#65533;&#65533;lY(&#65533;&#65533;F&#65533;&#1651;K&#65533;&#65533;?&#1677;&#65533;6iw&#65533;jf&#2035;f&#65533;-&#65533;c&#65533;V&#859;E&#65533;Lmf&#65533;#h&#65533;&#65533;&#817;2&#65533;  &#65533;                                                                               3&#65533; `   6l &#1648;f&#65533;&#1654; gf&#65533;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 &#65533;&#65533;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303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323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87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027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98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94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698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913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26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31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96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515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31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564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49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857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9/3/2013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650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txt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5762" y="1964267"/>
            <a:ext cx="9644363" cy="2421464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Constellation Lore: Cygnus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970619"/>
            <a:ext cx="7197726" cy="1405467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Daryien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Golden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Javier Dominguez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488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494270"/>
            <a:ext cx="10131425" cy="1275035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mythology</a:t>
            </a:r>
            <a:endParaRPr lang="en-US" sz="6000" dirty="0"/>
          </a:p>
        </p:txBody>
      </p:sp>
      <p:pic>
        <p:nvPicPr>
          <p:cNvPr id="1026" name="Picture 2" descr="http://upload.wikimedia.org/wikipedia/commons/0/0c/Lacerta%2C_Cygnus%2C_Lyra%2C_Vulpecula_and_Anser_retouche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053" y="1845276"/>
            <a:ext cx="8690919" cy="462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50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563" y="343099"/>
            <a:ext cx="10131425" cy="1456267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Stars of Cygnus</a:t>
            </a:r>
            <a:endParaRPr lang="en-US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64" y="1803170"/>
            <a:ext cx="2839994" cy="220774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116" y="1803170"/>
            <a:ext cx="2647641" cy="2207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025" y="1803170"/>
            <a:ext cx="2990335" cy="2207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84" y="4113122"/>
            <a:ext cx="2413685" cy="23181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208" y="4113124"/>
            <a:ext cx="1954942" cy="231817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60" y="4113121"/>
            <a:ext cx="2505023" cy="23181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193" y="4113123"/>
            <a:ext cx="2373610" cy="231817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99719" y="3641578"/>
            <a:ext cx="84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Deneb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822090" y="3641578"/>
            <a:ext cx="61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Sadr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649730" y="3641578"/>
            <a:ext cx="853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Albireo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776151" y="6061969"/>
            <a:ext cx="724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Delta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688313" y="6061969"/>
            <a:ext cx="848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Gienah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890763" y="6058164"/>
            <a:ext cx="1196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Zeta </a:t>
            </a:r>
            <a:r>
              <a:rPr lang="en-US" dirty="0" err="1" smtClean="0"/>
              <a:t>Cygni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9395786" y="5999129"/>
            <a:ext cx="103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Eta </a:t>
            </a:r>
            <a:r>
              <a:rPr lang="en-US" dirty="0" err="1" smtClean="0"/>
              <a:t>Cygni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944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Kepler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22-B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66" y="1985318"/>
            <a:ext cx="8806248" cy="4085967"/>
          </a:xfrm>
        </p:spPr>
      </p:pic>
    </p:spTree>
    <p:extLst>
      <p:ext uri="{BB962C8B-B14F-4D97-AF65-F5344CB8AC3E}">
        <p14:creationId xmlns:p14="http://schemas.microsoft.com/office/powerpoint/2010/main" val="227593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43</TotalTime>
  <Words>25</Words>
  <Application>Microsoft Office PowerPoint</Application>
  <PresentationFormat>Custom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Celestial</vt:lpstr>
      <vt:lpstr>Constellation Lore: Cygnus</vt:lpstr>
      <vt:lpstr>mythology</vt:lpstr>
      <vt:lpstr>Stars of Cygnus</vt:lpstr>
      <vt:lpstr>Kepler 22-B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Constellation Lore: Cygnus</dc:title>
  <dc:creator>Demetrius Colson</dc:creator>
  <cp:lastModifiedBy>vci</cp:lastModifiedBy>
  <cp:revision>5</cp:revision>
  <dcterms:created xsi:type="dcterms:W3CDTF">2013-08-30T03:36:48Z</dcterms:created>
  <dcterms:modified xsi:type="dcterms:W3CDTF">2013-09-03T13:21:12Z</dcterms:modified>
</cp:coreProperties>
</file>